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나눔스퀘어_ac" panose="020B0600000101010101" pitchFamily="50" charset="-127"/>
      <p:regular r:id="rId10"/>
    </p:embeddedFont>
    <p:embeddedFont>
      <p:font typeface="맑은 고딕 Semilight" panose="020B0502040204020203" pitchFamily="50" charset="-127"/>
      <p:regular r:id="rId11"/>
    </p:embeddedFont>
    <p:embeddedFont>
      <p:font typeface="나눔스퀘어_ac Bold" panose="020B0600000101010101" pitchFamily="50" charset="-127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5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3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4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901"/>
            <a:ext cx="12192000" cy="5107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131469"/>
            <a:ext cx="3459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소프트웨어 플랫폼 전공 동계 실무역량 몰입교육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1168273" y="131469"/>
            <a:ext cx="158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하이브리드앱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81" y="6331277"/>
            <a:ext cx="1968843" cy="3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3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6" y="301124"/>
            <a:ext cx="3120700" cy="6251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36524" y="0"/>
            <a:ext cx="675547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77593" y="2047885"/>
            <a:ext cx="61511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소프트웨어 플랫폼 전공 </a:t>
            </a:r>
            <a:endParaRPr lang="en-US" altLang="ko-KR" sz="32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동계 실무역량 몰입 교육 </a:t>
            </a:r>
            <a:endParaRPr lang="en-US" altLang="ko-KR" sz="4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44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하이브리드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 앱</a:t>
            </a:r>
          </a:p>
          <a:p>
            <a:endParaRPr lang="ko-KR" altLang="en-US" sz="4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756" y="3940710"/>
            <a:ext cx="519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소프트웨어학과 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2019575015</a:t>
            </a:r>
          </a:p>
          <a:p>
            <a:pPr algn="r"/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김진선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5906" y="3940710"/>
            <a:ext cx="200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20200203~20200211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75832" y="469770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github.com/ks2019575015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0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651" y="967920"/>
            <a:ext cx="2727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651" y="1873731"/>
            <a:ext cx="830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0203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 환경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HTML5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기초 다지기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0204</a:t>
            </a:r>
            <a:r>
              <a:rPr lang="en-US" altLang="ko-KR" sz="3600" dirty="0" smtClean="0"/>
              <a:t> 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CSS3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기초 다지기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XAMPP</a:t>
            </a: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0205</a:t>
            </a:r>
            <a:r>
              <a:rPr lang="en-US" altLang="ko-KR" sz="3600" dirty="0" smtClean="0"/>
              <a:t> 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Wordpress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이용한 포트폴리오 사이트 만들기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0206</a:t>
            </a:r>
            <a:r>
              <a:rPr lang="en-US" altLang="ko-KR" sz="3600" dirty="0" smtClean="0"/>
              <a:t>  </a:t>
            </a:r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모바일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0207</a:t>
            </a:r>
            <a:r>
              <a:rPr lang="en-US" altLang="ko-KR" sz="3600" dirty="0" smtClean="0"/>
              <a:t> 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XML, AJAX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0210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폰에 앱 심기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코르도바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0211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자신의 앱 만들기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7368" y="2496187"/>
            <a:ext cx="3849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0203~0204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홈페이지 만들기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 smtClean="0"/>
              <a:t>HTML5, CSS3</a:t>
            </a:r>
            <a:endParaRPr lang="ko-KR" altLang="en-US" sz="2000" dirty="0"/>
          </a:p>
        </p:txBody>
      </p:sp>
      <p:pic>
        <p:nvPicPr>
          <p:cNvPr id="6" name="o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225" y="0"/>
            <a:ext cx="6557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25284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0204 Login page</a:t>
            </a:r>
          </a:p>
          <a:p>
            <a:r>
              <a:rPr lang="en-US" altLang="ko-KR" sz="2000" dirty="0" smtClean="0"/>
              <a:t>XAMPP</a:t>
            </a:r>
            <a:endParaRPr lang="ko-KR" altLang="en-US" sz="2000" dirty="0"/>
          </a:p>
        </p:txBody>
      </p:sp>
      <p:pic>
        <p:nvPicPr>
          <p:cNvPr id="5" name="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182" y="68742"/>
            <a:ext cx="9594968" cy="6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31918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0205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포트폴리오 사이트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 smtClean="0"/>
              <a:t>XAMPP, </a:t>
            </a:r>
            <a:r>
              <a:rPr lang="en-US" altLang="ko-KR" sz="2000" dirty="0" err="1" smtClean="0"/>
              <a:t>Wordpress</a:t>
            </a:r>
            <a:endParaRPr lang="ko-KR" altLang="en-US" sz="2000" dirty="0"/>
          </a:p>
        </p:txBody>
      </p:sp>
      <p:pic>
        <p:nvPicPr>
          <p:cNvPr id="4" name="ou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153" y="0"/>
            <a:ext cx="1020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300434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0206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모바일 웹 만들기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000" dirty="0" err="1"/>
              <a:t>제이쿼리</a:t>
            </a:r>
            <a:r>
              <a:rPr lang="ko-KR" altLang="en-US" sz="2000" dirty="0"/>
              <a:t> 모바일</a:t>
            </a:r>
          </a:p>
          <a:p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ou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7194" y="66503"/>
            <a:ext cx="4936078" cy="66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4953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0207 0210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앱 만들고 스마트폰에 심기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XML, AJAX,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코르도바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2000" dirty="0"/>
          </a:p>
        </p:txBody>
      </p:sp>
      <p:pic>
        <p:nvPicPr>
          <p:cNvPr id="3" name="out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623" y="0"/>
            <a:ext cx="4291445" cy="67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2015" y="3136612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감사합니다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019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94</Words>
  <Application>Microsoft Office PowerPoint</Application>
  <PresentationFormat>와이드스크린</PresentationFormat>
  <Paragraphs>26</Paragraphs>
  <Slides>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나눔스퀘어_ac</vt:lpstr>
      <vt:lpstr>맑은 고딕 Semilight</vt:lpstr>
      <vt:lpstr>나눔스퀘어_ac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626-9</dc:creator>
  <cp:lastModifiedBy>626-9</cp:lastModifiedBy>
  <cp:revision>18</cp:revision>
  <dcterms:created xsi:type="dcterms:W3CDTF">2020-02-11T01:18:59Z</dcterms:created>
  <dcterms:modified xsi:type="dcterms:W3CDTF">2020-02-11T06:17:03Z</dcterms:modified>
</cp:coreProperties>
</file>